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656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63130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6555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0580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4421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7495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9113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0387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7204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9278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4169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0821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137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3767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8736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4371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8880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2120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63647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2495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9348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90952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38826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261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36210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02801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95398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81088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84807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98986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49118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94512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05938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33542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450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70219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75012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48071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54552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69410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94210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90042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45197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70203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08875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659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95847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68160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08867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818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0539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8171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8562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2884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Widescreen</PresentationFormat>
  <Paragraphs>0</Paragraphs>
  <Slides>52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6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user</dc:creator>
  <cp:keywords/>
  <dc:description>generated using python-pptx</dc:description>
  <cp:lastModifiedBy>user</cp:lastModifiedBy>
  <cp:revision>1</cp:revision>
  <dcterms:created xsi:type="dcterms:W3CDTF">2013-01-27T09:14:16Z</dcterms:created>
  <dcterms:modified xsi:type="dcterms:W3CDTF">2024-11-19T03:33:37Z</dcterms:modified>
  <cp:category/>
</cp:coreProperties>
</file>