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5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13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5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58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42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49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1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38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20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27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6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82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3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76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73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37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88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12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36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49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34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09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882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6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62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28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53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108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8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898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911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45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593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354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50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021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501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807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455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941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421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004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51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020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887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5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584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6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886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1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5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1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5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8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cp:keywords/>
  <dc:description>generated using python-pptx</dc:description>
  <cp:lastModifiedBy>user</cp:lastModifiedBy>
  <cp:revision>1</cp:revision>
  <dcterms:created xsi:type="dcterms:W3CDTF">2013-01-27T09:14:16Z</dcterms:created>
  <dcterms:modified xsi:type="dcterms:W3CDTF">2024-11-19T03:33:37Z</dcterms:modified>
  <cp:category/>
</cp:coreProperties>
</file>